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42a8b30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42a8b3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742a8b30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742a8b30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742a8b3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742a8b3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742a8b30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742a8b30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d891a8b1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d891a8b1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42a8b3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42a8b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742a8b30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742a8b3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6cd1c2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6cd1c2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42a8b30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42a8b3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742a8b30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742a8b30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42a8b3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742a8b3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584016d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584016d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hapeoflife.org/video/annelids-lumbricus-earthwor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hapeoflife.org/video/annelids-leeches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5.jpg"/><Relationship Id="rId5" Type="http://schemas.openxmlformats.org/officeDocument/2006/relationships/image" Target="../media/image2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shapeoflife.org/video/annelids-powerful-and-capable-worms" TargetMode="External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www.shapeoflife.org/video/annelid-animation-body-plan" TargetMode="External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hapeoflife.org/video/annelids-abarenicola-burrowing-wor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25" y="1140750"/>
            <a:ext cx="4260300" cy="28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Annelids: Powerful and Capable Worms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5" y="77325"/>
            <a:ext cx="3097024" cy="3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825" y="816001"/>
            <a:ext cx="4028998" cy="351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513200" y="41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Earthworms</a:t>
            </a:r>
            <a:endParaRPr sz="2600"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8520600" cy="10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Watch this video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75" y="1440250"/>
            <a:ext cx="2510499" cy="18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258925" y="2433656"/>
            <a:ext cx="8412300" cy="22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How do earthworms benefit the environment?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How do earthworms move and how are the body segments involved in this action?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Leeches</a:t>
            </a:r>
            <a:endParaRPr sz="2600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00475"/>
            <a:ext cx="8520600" cy="20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3"/>
              </a:rPr>
              <a:t>Watch this video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3"/>
          <p:cNvSpPr txBox="1"/>
          <p:nvPr/>
        </p:nvSpPr>
        <p:spPr>
          <a:xfrm>
            <a:off x="360125" y="3933800"/>
            <a:ext cx="85107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adaptations do leeches have for sucking blood? 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352" y="1546325"/>
            <a:ext cx="2854550" cy="21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 sz="2600"/>
              <a:t>Hot Vent Worms</a:t>
            </a:r>
            <a:endParaRPr sz="26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26575"/>
            <a:ext cx="85206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What lives in their gills that provides nutrients?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Where do hot vent worms live?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923" y="2253325"/>
            <a:ext cx="2525750" cy="2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		 Annelid Adaptations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5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5"/>
          <p:cNvSpPr txBox="1"/>
          <p:nvPr/>
        </p:nvSpPr>
        <p:spPr>
          <a:xfrm>
            <a:off x="440875" y="1175650"/>
            <a:ext cx="8391300" cy="3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Name three different annelid worms and explain how they are adapted to live where they do. 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Define in your own words these vocabulary words at the end of the video.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 </a:t>
            </a:r>
            <a:r>
              <a:rPr b="1" lang="en" sz="1900"/>
              <a:t>Segmentation								Noxious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 Gills										</a:t>
            </a:r>
            <a:r>
              <a:rPr b="1" lang="en" sz="1900"/>
              <a:t>Hot vent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 Sediment									A</a:t>
            </a:r>
            <a:r>
              <a:rPr b="1" lang="en" sz="1900"/>
              <a:t>nesthetic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cxnSp>
        <p:nvCxnSpPr>
          <p:cNvPr id="175" name="Google Shape;175;p2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These Are All Annelids</a:t>
            </a:r>
            <a:endParaRPr sz="26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 txBox="1"/>
          <p:nvPr/>
        </p:nvSpPr>
        <p:spPr>
          <a:xfrm>
            <a:off x="428625" y="1261375"/>
            <a:ext cx="8398800" cy="3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98" y="1670363"/>
            <a:ext cx="2505456" cy="16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675" y="1658640"/>
            <a:ext cx="2681325" cy="161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725" y="1667900"/>
            <a:ext cx="2681323" cy="160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Annelids: Powerful and Capable Worms. </a:t>
            </a:r>
            <a:r>
              <a:rPr lang="en" sz="2300">
                <a:solidFill>
                  <a:schemeClr val="dk1"/>
                </a:solidFill>
              </a:rPr>
              <a:t>Take Notes And Answer the Following Questions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316650" y="1526325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5"/>
          <p:cNvSpPr txBox="1"/>
          <p:nvPr/>
        </p:nvSpPr>
        <p:spPr>
          <a:xfrm>
            <a:off x="364650" y="1544975"/>
            <a:ext cx="8467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4"/>
              </a:rPr>
              <a:t>Watch this video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075" y="2091475"/>
            <a:ext cx="4188326" cy="23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25800" y="545875"/>
            <a:ext cx="85206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000000"/>
                </a:solidFill>
              </a:rPr>
              <a:t>                 			Annelid Body Plan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316650" y="1117788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6"/>
          <p:cNvSpPr txBox="1"/>
          <p:nvPr/>
        </p:nvSpPr>
        <p:spPr>
          <a:xfrm>
            <a:off x="364650" y="1433425"/>
            <a:ext cx="8467800" cy="2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4"/>
              </a:rPr>
              <a:t>Watch this video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500" y="1705124"/>
            <a:ext cx="2894450" cy="16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50400" y="3597675"/>
            <a:ext cx="84432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complex body features do annelids have that they share with us?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What are the advantages of having a segmented body?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56300" y="471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      Feeding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56300" y="1639775"/>
            <a:ext cx="8520600" cy="20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are some ways annelids eat?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food resource did the first annelids exploit?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r>
              <a:rPr lang="en" sz="2600"/>
              <a:t>Sabellids-</a:t>
            </a:r>
            <a:r>
              <a:rPr lang="en" sz="2600"/>
              <a:t>Feather Duster Worms</a:t>
            </a:r>
            <a:endParaRPr sz="260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61250" y="1489400"/>
            <a:ext cx="5013900" cy="3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does the feather duster worm feed?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What adaptation does the feather duster worm have to avoid danger?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311700" y="1017725"/>
            <a:ext cx="8473800" cy="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850" y="2051300"/>
            <a:ext cx="3067550" cy="22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Abarenicola-Lugworm</a:t>
            </a:r>
            <a:endParaRPr sz="2600"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73800" y="1206300"/>
            <a:ext cx="8520600" cy="21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hlinkClick r:id="rId3"/>
              </a:rPr>
              <a:t>Watch this video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 txBox="1"/>
          <p:nvPr/>
        </p:nvSpPr>
        <p:spPr>
          <a:xfrm>
            <a:off x="435900" y="3625750"/>
            <a:ext cx="8396400" cy="12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What do Abarenicola gills do?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dk2"/>
                </a:solidFill>
              </a:rPr>
              <a:t>How does Abarenicola burrow?</a:t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81474"/>
            <a:ext cx="3044875" cy="17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Diopatra-Tube-dwelling Worms						</a:t>
            </a:r>
            <a:endParaRPr i="1" sz="1100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454550"/>
            <a:ext cx="8520600" cy="24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do tube-dwelling worms in a mudflat help the habitat?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How does Diopatra feed?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400" y="2278700"/>
            <a:ext cx="3794849" cy="250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                    </a:t>
            </a:r>
            <a:r>
              <a:rPr lang="en" sz="2600"/>
              <a:t>Terrebellids-</a:t>
            </a:r>
            <a:r>
              <a:rPr lang="en" sz="2600"/>
              <a:t>Spaghetti Worms</a:t>
            </a:r>
            <a:endParaRPr sz="26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80350" y="1478100"/>
            <a:ext cx="8520600" cy="21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do spaghetti worms feed?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What are their tubes made of?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How do they get oxygen?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/>
              <a:t>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4000" y="1554800"/>
            <a:ext cx="32385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